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276" r:id="rId3"/>
    <p:sldId id="279" r:id="rId4"/>
    <p:sldId id="280" r:id="rId5"/>
    <p:sldId id="281" r:id="rId6"/>
    <p:sldId id="257" r:id="rId7"/>
    <p:sldId id="282" r:id="rId8"/>
    <p:sldId id="261" r:id="rId9"/>
    <p:sldId id="284" r:id="rId10"/>
    <p:sldId id="298" r:id="rId11"/>
    <p:sldId id="306" r:id="rId12"/>
    <p:sldId id="307" r:id="rId13"/>
    <p:sldId id="311" r:id="rId14"/>
    <p:sldId id="287" r:id="rId15"/>
    <p:sldId id="308" r:id="rId16"/>
    <p:sldId id="290" r:id="rId17"/>
    <p:sldId id="310" r:id="rId18"/>
    <p:sldId id="260" r:id="rId19"/>
    <p:sldId id="292" r:id="rId20"/>
    <p:sldId id="29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C5E6"/>
    <a:srgbClr val="E8626A"/>
    <a:srgbClr val="FFCDB4"/>
    <a:srgbClr val="5A4B9F"/>
    <a:srgbClr val="83C1EA"/>
    <a:srgbClr val="AD3215"/>
    <a:srgbClr val="FDA54E"/>
    <a:srgbClr val="DEC6D6"/>
    <a:srgbClr val="AD9CC6"/>
    <a:srgbClr val="8F9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7C263-6C46-4CED-A6F2-ABAC95C9F20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C47BC-B449-422B-88AF-3B85568B7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07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2D0CA-CD24-4539-A5B7-033A10A739A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9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CFA2D-CBB7-4052-93B8-A981EF27B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7B8E23-A114-402D-8061-156FA5C0C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C066B-E585-433E-82F0-B6935E7BA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FAE1C-C419-42A1-A35D-E2222E83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ACB46-7BDA-44E0-A776-989F00B3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00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2942A-8D0F-47DE-B246-41CEE8AF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20E4CD-4897-4BBC-AA98-2C518764A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9EFFF-1DDE-466F-9298-DA106DF4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7229B-675B-4D34-9713-4756E512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85C09-1A4E-4D6F-8C00-F19DA3C0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14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CD9BC9-8E65-4DCD-9DD6-DF8A6EEB71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720919-4C7E-4CDB-8DD9-827F921F3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CB442-3DF2-4049-A41A-F1C2B7126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1B3AE-B373-4380-9EE5-4F2E3C51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210A8-82EE-4BFA-AA19-3D5393786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85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2E07D-F197-4C4D-9491-FBE03071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3E5B0-2283-4298-8452-FC1C2556C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44A14-C89F-415E-AED0-83B5A897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2A590-324A-4AA3-B4C9-A78CE159C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27ECDB-B97B-4B09-81C9-D9113DF8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4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1258D-7290-4B6B-97CC-707467BBF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DBA0CD-A842-421E-8D89-E36048B3D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430A0-A439-4ADB-B4AE-25620336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8524B-FCC8-4285-A486-8A158A0B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29BCA-09AB-4345-BD33-DC881C54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0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5DE2C-8C7B-4AB5-AD59-DC7C21C0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A6214-988C-4E1A-A680-115701C3C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64DD63-9C0D-402A-AD87-BBD1EF177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7E5622-5315-4B02-99E2-1DC42C42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1C66A4-4E67-48A1-8335-6D60280C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43F4D1-3325-4D4A-A598-1D3579C5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7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2A4AC-C7BD-46E4-8B60-7515A158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A1DBF6-3EA1-43F4-9ED3-AFE9EE093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DC49CC-0662-45A3-B6E9-2B2B8092A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B94856-835D-4229-A100-2E882195F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007EEA-6605-4E3F-BB84-E3319FF2A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95FC89-B191-4FAC-AB3E-2040B868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FEC3C6-C60A-44F7-A28E-4912E799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67AA1C-BAAB-4076-B880-4A15B8CB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8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CD2E4-9F4A-45A4-A1E5-D670B5C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64957E-F760-45A7-B582-A98B4EDD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5BD78E-D02F-416F-AD58-0ABBAC92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F54357-2E67-4D92-8CFC-D78E764B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2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9581D8-9F26-4B94-A6E3-4F9C8053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482280-BBC9-43C4-BDB4-720D2829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FE8A6-C2F2-4E55-8AA7-6078FEE4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29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C5A6-42A5-474D-8567-862F1E92D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EDC48-E9F2-4798-AB10-6D7290639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F1D7BE-9E99-4751-9A69-FFD573FCA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34A55-BA9A-45C5-9D31-2166C0E8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3FA70-6AEF-4B63-A4F0-D3F8AF72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E3FC6B-C251-4011-AD87-A4926ED4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3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934A2-7CB0-471C-BB34-AB604488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8B54E-F0D1-40D7-AFB2-3BD95695E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7F6CE3-5043-4D2D-B4A3-9F89C4B80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E4631-B43F-4028-9392-7430E5A7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479B5A-3A82-414A-84EB-8AA947983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79789-BAA7-4F1D-B7CE-505ED3DD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3DCECF-6BB7-4F53-AEA6-6369DE63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AFA96-A8F4-4F80-9828-873F5468C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F6C80-4CD0-44AA-97CA-CC23AB54E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32924-4F46-44EB-B808-4969340B158A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E01A-FA0E-489B-8C9C-F21DA3866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68126E-5A40-4AD1-866E-326D534A0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96D1D-0DED-4399-933C-557892BC8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20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gi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jpeg"/><Relationship Id="rId7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jpeg"/><Relationship Id="rId7" Type="http://schemas.openxmlformats.org/officeDocument/2006/relationships/image" Target="../media/image31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10" Type="http://schemas.openxmlformats.org/officeDocument/2006/relationships/image" Target="../media/image34.gif"/><Relationship Id="rId4" Type="http://schemas.openxmlformats.org/officeDocument/2006/relationships/image" Target="../media/image28.gif"/><Relationship Id="rId9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16.jpeg"/><Relationship Id="rId7" Type="http://schemas.openxmlformats.org/officeDocument/2006/relationships/image" Target="../media/image30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gif"/><Relationship Id="rId11" Type="http://schemas.openxmlformats.org/officeDocument/2006/relationships/image" Target="../media/image34.gif"/><Relationship Id="rId5" Type="http://schemas.openxmlformats.org/officeDocument/2006/relationships/image" Target="../media/image28.gif"/><Relationship Id="rId10" Type="http://schemas.openxmlformats.org/officeDocument/2006/relationships/image" Target="../media/image33.gif"/><Relationship Id="rId4" Type="http://schemas.openxmlformats.org/officeDocument/2006/relationships/image" Target="../media/image35.jpe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16.jpeg"/><Relationship Id="rId7" Type="http://schemas.openxmlformats.org/officeDocument/2006/relationships/image" Target="../media/image40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4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image" Target="../media/image16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4.png"/><Relationship Id="rId3" Type="http://schemas.openxmlformats.org/officeDocument/2006/relationships/image" Target="../media/image17.jpe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gif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06" y="427596"/>
            <a:ext cx="6692788" cy="60028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17" y="154993"/>
            <a:ext cx="7244769" cy="655047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24000" y="6525344"/>
            <a:ext cx="9144000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84" y="1844825"/>
            <a:ext cx="3350865" cy="186308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093403" y="3430233"/>
            <a:ext cx="6068969" cy="1084913"/>
            <a:chOff x="1760763" y="3405292"/>
            <a:chExt cx="6068969" cy="1084913"/>
          </a:xfrm>
        </p:grpSpPr>
        <p:sp>
          <p:nvSpPr>
            <p:cNvPr id="11" name="TextBox 10"/>
            <p:cNvSpPr txBox="1"/>
            <p:nvPr/>
          </p:nvSpPr>
          <p:spPr>
            <a:xfrm>
              <a:off x="1760763" y="3405292"/>
              <a:ext cx="60689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POKEMON MOBILE</a:t>
              </a:r>
              <a:endParaRPr lang="ko-KR" altLang="en-US" sz="4800" b="1" dirty="0">
                <a:solidFill>
                  <a:schemeClr val="bg1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5736" y="4236289"/>
              <a:ext cx="5112568" cy="253916"/>
            </a:xfrm>
            <a:prstGeom prst="rect">
              <a:avLst/>
            </a:prstGeom>
            <a:solidFill>
              <a:schemeClr val="bg1"/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spc="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ARDUINO PROJECT</a:t>
              </a:r>
              <a:endParaRPr lang="ko-KR" altLang="en-US" sz="1050" b="1" spc="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04 welcome to the world of pokemon">
            <a:hlinkClick r:id="" action="ppaction://media"/>
            <a:extLst>
              <a:ext uri="{FF2B5EF4-FFF2-40B4-BE49-F238E27FC236}">
                <a16:creationId xmlns:a16="http://schemas.microsoft.com/office/drawing/2014/main" id="{10CE34E7-0E5F-4045-B133-D42B7A45DDC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6262.040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64557" y="62205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0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7" y="476982"/>
            <a:ext cx="3387329" cy="65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349" y="509011"/>
            <a:ext cx="20746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소개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640248-E71C-4605-A32E-AE86F95C5583}"/>
              </a:ext>
            </a:extLst>
          </p:cNvPr>
          <p:cNvGrpSpPr/>
          <p:nvPr/>
        </p:nvGrpSpPr>
        <p:grpSpPr>
          <a:xfrm>
            <a:off x="4216893" y="2967311"/>
            <a:ext cx="6615503" cy="2986890"/>
            <a:chOff x="3166839" y="2931800"/>
            <a:chExt cx="6615503" cy="298689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166839" y="4696691"/>
              <a:ext cx="6500859" cy="1221999"/>
            </a:xfrm>
            <a:prstGeom prst="roundRect">
              <a:avLst/>
            </a:prstGeom>
            <a:solidFill>
              <a:srgbClr val="5588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/>
                <a:t>아기가 울면 소리를 인식하여 자동으로 </a:t>
              </a:r>
              <a:endParaRPr lang="en-US" altLang="ko-KR" sz="2400" b="1" dirty="0"/>
            </a:p>
            <a:p>
              <a:pPr algn="ctr"/>
              <a:r>
                <a:rPr lang="ko-KR" altLang="en-US" sz="2400" b="1" dirty="0"/>
                <a:t>움직이는 포켓몬 모빌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707" y="2931800"/>
              <a:ext cx="2001635" cy="200163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63334" y="313069"/>
            <a:ext cx="2824682" cy="55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3375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99" y="989694"/>
            <a:ext cx="3387329" cy="65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1911" y="1021723"/>
            <a:ext cx="20746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소개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3" y="0"/>
            <a:ext cx="12192001" cy="68580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24" y="3577957"/>
            <a:ext cx="791800" cy="7918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321" y="1330481"/>
            <a:ext cx="955289" cy="95528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60" y="1500973"/>
            <a:ext cx="614304" cy="61430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83" y="3570808"/>
            <a:ext cx="830101" cy="830101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7070592" y="2055569"/>
            <a:ext cx="1876706" cy="928731"/>
          </a:xfrm>
          <a:prstGeom prst="roundRect">
            <a:avLst/>
          </a:prstGeom>
          <a:solidFill>
            <a:srgbClr val="D5C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LED </a:t>
            </a:r>
            <a:r>
              <a:rPr lang="ko-KR" altLang="en-US" sz="2400" dirty="0"/>
              <a:t>반짝임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271011" y="4215561"/>
            <a:ext cx="1876706" cy="928731"/>
          </a:xfrm>
          <a:prstGeom prst="roundRect">
            <a:avLst/>
          </a:prstGeom>
          <a:solidFill>
            <a:srgbClr val="FFB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모터 회전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7029728" y="4215562"/>
            <a:ext cx="1876706" cy="928731"/>
          </a:xfrm>
          <a:prstGeom prst="roundRect">
            <a:avLst/>
          </a:prstGeom>
          <a:solidFill>
            <a:srgbClr val="A4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BGM </a:t>
            </a:r>
            <a:r>
              <a:rPr lang="ko-KR" altLang="en-US" sz="2400" dirty="0"/>
              <a:t>재생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265897" y="2051606"/>
            <a:ext cx="1876706" cy="928731"/>
          </a:xfrm>
          <a:prstGeom prst="roundRect">
            <a:avLst/>
          </a:prstGeom>
          <a:solidFill>
            <a:srgbClr val="E8D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소리 감지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5823290" y="2285770"/>
            <a:ext cx="794327" cy="456604"/>
          </a:xfrm>
          <a:prstGeom prst="rightArrow">
            <a:avLst/>
          </a:prstGeom>
          <a:solidFill>
            <a:schemeClr val="bg1"/>
          </a:solidFill>
          <a:ln>
            <a:solidFill>
              <a:srgbClr val="E8D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오른쪽 화살표 67"/>
          <p:cNvSpPr/>
          <p:nvPr/>
        </p:nvSpPr>
        <p:spPr>
          <a:xfrm rot="5400000">
            <a:off x="7611781" y="3342506"/>
            <a:ext cx="794327" cy="456604"/>
          </a:xfrm>
          <a:prstGeom prst="rightArrow">
            <a:avLst/>
          </a:prstGeom>
          <a:solidFill>
            <a:schemeClr val="bg1"/>
          </a:solidFill>
          <a:ln>
            <a:solidFill>
              <a:srgbClr val="D5C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오른쪽 화살표 68"/>
          <p:cNvSpPr/>
          <p:nvPr/>
        </p:nvSpPr>
        <p:spPr>
          <a:xfrm rot="10800000">
            <a:off x="5823290" y="4369757"/>
            <a:ext cx="794327" cy="456604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오른쪽 화살표 69"/>
          <p:cNvSpPr/>
          <p:nvPr/>
        </p:nvSpPr>
        <p:spPr>
          <a:xfrm rot="16200000">
            <a:off x="3807086" y="3342507"/>
            <a:ext cx="794327" cy="456604"/>
          </a:xfrm>
          <a:prstGeom prst="rightArrow">
            <a:avLst/>
          </a:prstGeom>
          <a:solidFill>
            <a:schemeClr val="bg1"/>
          </a:solidFill>
          <a:ln>
            <a:solidFill>
              <a:srgbClr val="FFB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형 설명선 23"/>
          <p:cNvSpPr/>
          <p:nvPr/>
        </p:nvSpPr>
        <p:spPr>
          <a:xfrm>
            <a:off x="5435824" y="967787"/>
            <a:ext cx="1494874" cy="725388"/>
          </a:xfrm>
          <a:prstGeom prst="wedgeEllipseCallout">
            <a:avLst>
              <a:gd name="adj1" fmla="val -46305"/>
              <a:gd name="adj2" fmla="val 56900"/>
            </a:avLst>
          </a:prstGeom>
          <a:solidFill>
            <a:schemeClr val="bg1"/>
          </a:solidFill>
          <a:ln>
            <a:solidFill>
              <a:srgbClr val="E8D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D69C4A"/>
                </a:solidFill>
              </a:rPr>
              <a:t>소리가 크면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" y="460356"/>
            <a:ext cx="3387329" cy="65978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117723" y="492385"/>
            <a:ext cx="20746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소개 </a:t>
            </a:r>
          </a:p>
        </p:txBody>
      </p:sp>
    </p:spTree>
    <p:extLst>
      <p:ext uri="{BB962C8B-B14F-4D97-AF65-F5344CB8AC3E}">
        <p14:creationId xmlns:p14="http://schemas.microsoft.com/office/powerpoint/2010/main" val="161167497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99" y="989694"/>
            <a:ext cx="3387329" cy="65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1911" y="1021723"/>
            <a:ext cx="20746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소개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3" y="0"/>
            <a:ext cx="12192001" cy="6858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" y="460356"/>
            <a:ext cx="3387329" cy="65978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117723" y="492385"/>
            <a:ext cx="20746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소개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658925" y="2958896"/>
            <a:ext cx="1414924" cy="866987"/>
            <a:chOff x="1167525" y="2767408"/>
            <a:chExt cx="1129520" cy="73176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310816" y="3164216"/>
              <a:ext cx="986229" cy="334956"/>
            </a:xfrm>
            <a:prstGeom prst="roundRect">
              <a:avLst/>
            </a:prstGeom>
            <a:solidFill>
              <a:srgbClr val="AD9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RGB LED</a:t>
              </a:r>
            </a:p>
            <a:p>
              <a:pPr algn="ctr"/>
              <a:r>
                <a:rPr lang="en-US" altLang="ko-KR" sz="1200" dirty="0" err="1"/>
                <a:t>NeoPixel</a:t>
              </a:r>
              <a:endParaRPr lang="en-US" altLang="ko-KR" sz="1200" dirty="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7525" y="2767408"/>
              <a:ext cx="569852" cy="49256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6096000" y="467616"/>
            <a:ext cx="3553176" cy="929934"/>
            <a:chOff x="9707956" y="1452289"/>
            <a:chExt cx="3553176" cy="929934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9707956" y="1914972"/>
              <a:ext cx="1235426" cy="467251"/>
            </a:xfrm>
            <a:prstGeom prst="roundRect">
              <a:avLst/>
            </a:prstGeom>
            <a:solidFill>
              <a:srgbClr val="5AC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Arduino Mini</a:t>
              </a:r>
              <a:endParaRPr lang="ko-KR" altLang="en-US" sz="16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3818" y="1452289"/>
              <a:ext cx="489036" cy="583575"/>
            </a:xfrm>
            <a:prstGeom prst="rect">
              <a:avLst/>
            </a:prstGeom>
          </p:spPr>
        </p:pic>
        <p:sp>
          <p:nvSpPr>
            <p:cNvPr id="29" name="모서리가 둥근 직사각형 19">
              <a:extLst>
                <a:ext uri="{FF2B5EF4-FFF2-40B4-BE49-F238E27FC236}">
                  <a16:creationId xmlns:a16="http://schemas.microsoft.com/office/drawing/2014/main" id="{E0672895-144E-4C04-87C0-B6E49F026E39}"/>
                </a:ext>
              </a:extLst>
            </p:cNvPr>
            <p:cNvSpPr/>
            <p:nvPr/>
          </p:nvSpPr>
          <p:spPr>
            <a:xfrm>
              <a:off x="12025706" y="1914972"/>
              <a:ext cx="1235426" cy="467251"/>
            </a:xfrm>
            <a:prstGeom prst="roundRect">
              <a:avLst/>
            </a:prstGeom>
            <a:solidFill>
              <a:srgbClr val="5AC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Arduino Mini</a:t>
              </a:r>
              <a:endParaRPr lang="ko-KR" altLang="en-US" sz="1600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6D6C70A-79E2-417D-9DDE-706CAA4D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1568" y="1452289"/>
              <a:ext cx="489036" cy="583575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4123406" y="462393"/>
            <a:ext cx="755990" cy="887948"/>
            <a:chOff x="4857724" y="-518521"/>
            <a:chExt cx="755990" cy="92901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869653" y="-14234"/>
              <a:ext cx="744061" cy="424725"/>
            </a:xfrm>
            <a:prstGeom prst="roundRect">
              <a:avLst/>
            </a:prstGeom>
            <a:solidFill>
              <a:srgbClr val="83C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5V 2A</a:t>
              </a:r>
            </a:p>
            <a:p>
              <a:pPr algn="ctr"/>
              <a:r>
                <a:rPr lang="en-US" altLang="ko-KR" sz="1200" dirty="0"/>
                <a:t>DC IN</a:t>
              </a:r>
              <a:endParaRPr lang="ko-KR" altLang="en-US" sz="1200" dirty="0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57724" y="-518521"/>
              <a:ext cx="391208" cy="536738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3128016" y="1608608"/>
            <a:ext cx="1279876" cy="868453"/>
            <a:chOff x="3034597" y="2391067"/>
            <a:chExt cx="1279876" cy="868453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079047" y="2834795"/>
              <a:ext cx="1235426" cy="424725"/>
            </a:xfrm>
            <a:prstGeom prst="roundRect">
              <a:avLst/>
            </a:prstGeom>
            <a:solidFill>
              <a:srgbClr val="5A4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Buzzer</a:t>
              </a:r>
            </a:p>
            <a:p>
              <a:pPr algn="ctr"/>
              <a:r>
                <a:rPr lang="en-US" altLang="ko-KR" sz="1200" dirty="0"/>
                <a:t>Piezo Speaker</a:t>
              </a:r>
              <a:endParaRPr lang="ko-KR" altLang="en-US" sz="1600" dirty="0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34597" y="2391067"/>
              <a:ext cx="531969" cy="524521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1962483" y="2138457"/>
            <a:ext cx="1408288" cy="929173"/>
            <a:chOff x="6943578" y="5562987"/>
            <a:chExt cx="1408288" cy="929173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7116440" y="6067435"/>
              <a:ext cx="1235426" cy="424725"/>
            </a:xfrm>
            <a:prstGeom prst="roundRect">
              <a:avLst/>
            </a:prstGeom>
            <a:solidFill>
              <a:srgbClr val="E86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소리센서</a:t>
              </a:r>
              <a:endParaRPr lang="en-US" altLang="ko-KR" sz="1600" dirty="0"/>
            </a:p>
            <a:p>
              <a:pPr algn="ctr"/>
              <a:r>
                <a:rPr lang="en-US" altLang="ko-KR" sz="1200" dirty="0"/>
                <a:t>KY-038</a:t>
              </a:r>
              <a:endParaRPr lang="ko-KR" altLang="en-US" sz="1400" dirty="0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578" y="5562987"/>
              <a:ext cx="657078" cy="657078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6695055" y="4867472"/>
            <a:ext cx="1332470" cy="900589"/>
            <a:chOff x="6695055" y="4867472"/>
            <a:chExt cx="1332470" cy="900589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6792099" y="5381055"/>
              <a:ext cx="1235426" cy="387006"/>
            </a:xfrm>
            <a:prstGeom prst="roundRect">
              <a:avLst/>
            </a:prstGeom>
            <a:solidFill>
              <a:srgbClr val="FFC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스텝 모터</a:t>
              </a:r>
              <a:endParaRPr lang="en-US" altLang="ko-KR" sz="1600" dirty="0"/>
            </a:p>
            <a:p>
              <a:pPr algn="ctr"/>
              <a:r>
                <a:rPr lang="en-US" altLang="ko-KR" sz="1200" dirty="0"/>
                <a:t>28BYJ-48</a:t>
              </a:r>
              <a:endParaRPr lang="ko-KR" altLang="en-US" sz="1600" dirty="0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95055" y="4867472"/>
              <a:ext cx="636371" cy="636371"/>
            </a:xfrm>
            <a:prstGeom prst="rect">
              <a:avLst/>
            </a:prstGeom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35C4724-2D33-4DB3-9A0B-DE3F79559A92}"/>
              </a:ext>
            </a:extLst>
          </p:cNvPr>
          <p:cNvCxnSpPr/>
          <p:nvPr/>
        </p:nvCxnSpPr>
        <p:spPr>
          <a:xfrm>
            <a:off x="4879396" y="1120137"/>
            <a:ext cx="1216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E31C4FA-1637-4969-A3FC-4A6CB31C3CC0}"/>
              </a:ext>
            </a:extLst>
          </p:cNvPr>
          <p:cNvCxnSpPr>
            <a:cxnSpLocks/>
          </p:cNvCxnSpPr>
          <p:nvPr/>
        </p:nvCxnSpPr>
        <p:spPr>
          <a:xfrm>
            <a:off x="7331426" y="1120137"/>
            <a:ext cx="1082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25">
            <a:extLst>
              <a:ext uri="{FF2B5EF4-FFF2-40B4-BE49-F238E27FC236}">
                <a16:creationId xmlns:a16="http://schemas.microsoft.com/office/drawing/2014/main" id="{2C866395-FD73-47E7-A228-680E38B13EE2}"/>
              </a:ext>
            </a:extLst>
          </p:cNvPr>
          <p:cNvSpPr/>
          <p:nvPr/>
        </p:nvSpPr>
        <p:spPr>
          <a:xfrm>
            <a:off x="9523378" y="3161467"/>
            <a:ext cx="1235426" cy="424725"/>
          </a:xfrm>
          <a:prstGeom prst="roundRect">
            <a:avLst/>
          </a:prstGeom>
          <a:solidFill>
            <a:srgbClr val="FDA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스텝모터 드라이버</a:t>
            </a:r>
            <a:endParaRPr lang="en-US" altLang="ko-KR" sz="900" dirty="0"/>
          </a:p>
          <a:p>
            <a:pPr algn="ctr"/>
            <a:r>
              <a:rPr lang="en-US" altLang="ko-KR" sz="900" dirty="0"/>
              <a:t>ULN2003</a:t>
            </a:r>
            <a:endParaRPr lang="ko-KR" altLang="en-US" sz="9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8A88BD6-D4DA-489B-BB2A-B05D6E2ABF0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577137" y="2642905"/>
            <a:ext cx="479518" cy="596927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FCB9DA2-5F73-423D-B047-96B477F9A94A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4315560" y="452761"/>
            <a:ext cx="1453364" cy="3342942"/>
          </a:xfrm>
          <a:prstGeom prst="bentConnector2">
            <a:avLst/>
          </a:prstGeom>
          <a:ln>
            <a:solidFill>
              <a:srgbClr val="E862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F764BDD-1618-48FD-987F-546859C9637A}"/>
              </a:ext>
            </a:extLst>
          </p:cNvPr>
          <p:cNvCxnSpPr>
            <a:stCxn id="44" idx="2"/>
            <a:endCxn id="9" idx="0"/>
          </p:cNvCxnSpPr>
          <p:nvPr/>
        </p:nvCxnSpPr>
        <p:spPr>
          <a:xfrm rot="5400000">
            <a:off x="2423912" y="3099854"/>
            <a:ext cx="361370" cy="296922"/>
          </a:xfrm>
          <a:prstGeom prst="bentConnector3">
            <a:avLst/>
          </a:prstGeom>
          <a:ln>
            <a:solidFill>
              <a:srgbClr val="E862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E79C4F34-3A86-4D7A-8F06-C3B8C66B68EB}"/>
              </a:ext>
            </a:extLst>
          </p:cNvPr>
          <p:cNvCxnSpPr>
            <a:stCxn id="44" idx="0"/>
            <a:endCxn id="39" idx="1"/>
          </p:cNvCxnSpPr>
          <p:nvPr/>
        </p:nvCxnSpPr>
        <p:spPr>
          <a:xfrm rot="5400000" flipH="1" flipV="1">
            <a:off x="2773659" y="2244098"/>
            <a:ext cx="378206" cy="419408"/>
          </a:xfrm>
          <a:prstGeom prst="bentConnector2">
            <a:avLst/>
          </a:prstGeom>
          <a:ln>
            <a:solidFill>
              <a:srgbClr val="E862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07D25AEA-D96D-4280-B729-25107ABA489D}"/>
              </a:ext>
            </a:extLst>
          </p:cNvPr>
          <p:cNvCxnSpPr>
            <a:stCxn id="29" idx="2"/>
            <a:endCxn id="37" idx="1"/>
          </p:cNvCxnSpPr>
          <p:nvPr/>
        </p:nvCxnSpPr>
        <p:spPr>
          <a:xfrm rot="16200000" flipH="1">
            <a:off x="8289280" y="2139732"/>
            <a:ext cx="1976280" cy="491915"/>
          </a:xfrm>
          <a:prstGeom prst="bentConnector2">
            <a:avLst/>
          </a:prstGeom>
          <a:ln>
            <a:solidFill>
              <a:srgbClr val="5AC5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672B90AE-F919-488C-B6C1-76C2F17E07F9}"/>
              </a:ext>
            </a:extLst>
          </p:cNvPr>
          <p:cNvCxnSpPr>
            <a:stCxn id="29" idx="2"/>
            <a:endCxn id="48" idx="0"/>
          </p:cNvCxnSpPr>
          <p:nvPr/>
        </p:nvCxnSpPr>
        <p:spPr>
          <a:xfrm rot="5400000">
            <a:off x="6228886" y="2578477"/>
            <a:ext cx="3983505" cy="1621651"/>
          </a:xfrm>
          <a:prstGeom prst="bentConnector3">
            <a:avLst>
              <a:gd name="adj1" fmla="val 49522"/>
            </a:avLst>
          </a:prstGeom>
          <a:ln>
            <a:solidFill>
              <a:srgbClr val="5AC5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8940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99" y="989694"/>
            <a:ext cx="3387329" cy="65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1911" y="1021723"/>
            <a:ext cx="20746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소개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3" y="0"/>
            <a:ext cx="12192001" cy="6858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" y="460356"/>
            <a:ext cx="3387329" cy="65978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117723" y="492385"/>
            <a:ext cx="20746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소개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" t="-245" r="956" b="3486"/>
          <a:stretch/>
        </p:blipFill>
        <p:spPr>
          <a:xfrm>
            <a:off x="3292086" y="1336053"/>
            <a:ext cx="6916190" cy="4627405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91BCD019-387E-4A28-AAA6-ABE8CB1A8063}"/>
              </a:ext>
            </a:extLst>
          </p:cNvPr>
          <p:cNvGrpSpPr/>
          <p:nvPr/>
        </p:nvGrpSpPr>
        <p:grpSpPr>
          <a:xfrm>
            <a:off x="1658925" y="2958896"/>
            <a:ext cx="1414924" cy="866987"/>
            <a:chOff x="1167525" y="2767408"/>
            <a:chExt cx="1129520" cy="731764"/>
          </a:xfrm>
        </p:grpSpPr>
        <p:sp>
          <p:nvSpPr>
            <p:cNvPr id="80" name="모서리가 둥근 직사각형 8">
              <a:extLst>
                <a:ext uri="{FF2B5EF4-FFF2-40B4-BE49-F238E27FC236}">
                  <a16:creationId xmlns:a16="http://schemas.microsoft.com/office/drawing/2014/main" id="{1AFD3E4A-0B52-420C-A12F-44B16174B50D}"/>
                </a:ext>
              </a:extLst>
            </p:cNvPr>
            <p:cNvSpPr/>
            <p:nvPr/>
          </p:nvSpPr>
          <p:spPr>
            <a:xfrm>
              <a:off x="1310816" y="3164216"/>
              <a:ext cx="986229" cy="334956"/>
            </a:xfrm>
            <a:prstGeom prst="roundRect">
              <a:avLst/>
            </a:prstGeom>
            <a:solidFill>
              <a:srgbClr val="AD9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RGB LED</a:t>
              </a:r>
            </a:p>
            <a:p>
              <a:pPr algn="ctr"/>
              <a:r>
                <a:rPr lang="en-US" altLang="ko-KR" sz="1200" dirty="0" err="1"/>
                <a:t>NeoPixel</a:t>
              </a:r>
              <a:endParaRPr lang="en-US" altLang="ko-KR" sz="1200" dirty="0"/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45D9F546-BCAD-4E54-A3A9-B3BD55F75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7525" y="2767408"/>
              <a:ext cx="569852" cy="492560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C3085AC-0086-45CD-848F-B10B73CE0E4B}"/>
              </a:ext>
            </a:extLst>
          </p:cNvPr>
          <p:cNvGrpSpPr/>
          <p:nvPr/>
        </p:nvGrpSpPr>
        <p:grpSpPr>
          <a:xfrm>
            <a:off x="6096000" y="439623"/>
            <a:ext cx="3553176" cy="957927"/>
            <a:chOff x="9707956" y="1424296"/>
            <a:chExt cx="3553176" cy="957927"/>
          </a:xfrm>
        </p:grpSpPr>
        <p:sp>
          <p:nvSpPr>
            <p:cNvPr id="83" name="모서리가 둥근 직사각형 19">
              <a:extLst>
                <a:ext uri="{FF2B5EF4-FFF2-40B4-BE49-F238E27FC236}">
                  <a16:creationId xmlns:a16="http://schemas.microsoft.com/office/drawing/2014/main" id="{47B5A471-1AD7-48B8-8D83-EC82FC273919}"/>
                </a:ext>
              </a:extLst>
            </p:cNvPr>
            <p:cNvSpPr/>
            <p:nvPr/>
          </p:nvSpPr>
          <p:spPr>
            <a:xfrm>
              <a:off x="9707956" y="1914972"/>
              <a:ext cx="1235426" cy="467251"/>
            </a:xfrm>
            <a:prstGeom prst="roundRect">
              <a:avLst/>
            </a:prstGeom>
            <a:solidFill>
              <a:srgbClr val="5AC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Arduino Mini</a:t>
              </a:r>
              <a:endParaRPr lang="ko-KR" altLang="en-US" sz="1600" dirty="0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490C2747-4566-4163-8EC0-1943BE48F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3818" y="1424296"/>
              <a:ext cx="489036" cy="583575"/>
            </a:xfrm>
            <a:prstGeom prst="rect">
              <a:avLst/>
            </a:prstGeom>
          </p:spPr>
        </p:pic>
        <p:sp>
          <p:nvSpPr>
            <p:cNvPr id="85" name="모서리가 둥근 직사각형 19">
              <a:extLst>
                <a:ext uri="{FF2B5EF4-FFF2-40B4-BE49-F238E27FC236}">
                  <a16:creationId xmlns:a16="http://schemas.microsoft.com/office/drawing/2014/main" id="{B69B0F5D-5324-47B4-9F08-7EF37459A44C}"/>
                </a:ext>
              </a:extLst>
            </p:cNvPr>
            <p:cNvSpPr/>
            <p:nvPr/>
          </p:nvSpPr>
          <p:spPr>
            <a:xfrm>
              <a:off x="12025706" y="1914972"/>
              <a:ext cx="1235426" cy="467251"/>
            </a:xfrm>
            <a:prstGeom prst="roundRect">
              <a:avLst/>
            </a:prstGeom>
            <a:solidFill>
              <a:srgbClr val="5AC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Arduino Mini</a:t>
              </a:r>
              <a:endParaRPr lang="ko-KR" altLang="en-US" sz="1600" dirty="0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CFB4C53B-531E-4A85-9A07-A8566714B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1568" y="1424296"/>
              <a:ext cx="489036" cy="583575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1256AE7-F1EB-4DF3-9AB9-42F5849B9260}"/>
              </a:ext>
            </a:extLst>
          </p:cNvPr>
          <p:cNvGrpSpPr/>
          <p:nvPr/>
        </p:nvGrpSpPr>
        <p:grpSpPr>
          <a:xfrm>
            <a:off x="4123406" y="462393"/>
            <a:ext cx="755990" cy="887948"/>
            <a:chOff x="4857724" y="-518521"/>
            <a:chExt cx="755990" cy="929012"/>
          </a:xfrm>
        </p:grpSpPr>
        <p:sp>
          <p:nvSpPr>
            <p:cNvPr id="88" name="모서리가 둥근 직사각형 29">
              <a:extLst>
                <a:ext uri="{FF2B5EF4-FFF2-40B4-BE49-F238E27FC236}">
                  <a16:creationId xmlns:a16="http://schemas.microsoft.com/office/drawing/2014/main" id="{F9867F0D-F13F-4FA5-B598-5264BF5852D4}"/>
                </a:ext>
              </a:extLst>
            </p:cNvPr>
            <p:cNvSpPr/>
            <p:nvPr/>
          </p:nvSpPr>
          <p:spPr>
            <a:xfrm>
              <a:off x="4869653" y="-14234"/>
              <a:ext cx="744061" cy="424725"/>
            </a:xfrm>
            <a:prstGeom prst="roundRect">
              <a:avLst/>
            </a:prstGeom>
            <a:solidFill>
              <a:srgbClr val="83C1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5V 2A</a:t>
              </a:r>
            </a:p>
            <a:p>
              <a:pPr algn="ctr"/>
              <a:r>
                <a:rPr lang="en-US" altLang="ko-KR" sz="1200" dirty="0"/>
                <a:t>DC IN</a:t>
              </a:r>
              <a:endParaRPr lang="ko-KR" altLang="en-US" sz="1200" dirty="0"/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6E94DB3E-7518-4C69-9E14-35596CA1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57724" y="-518521"/>
              <a:ext cx="391208" cy="536738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7F20BF2-FBDE-4AB7-A299-43CF587C047B}"/>
              </a:ext>
            </a:extLst>
          </p:cNvPr>
          <p:cNvGrpSpPr/>
          <p:nvPr/>
        </p:nvGrpSpPr>
        <p:grpSpPr>
          <a:xfrm>
            <a:off x="3128016" y="1608608"/>
            <a:ext cx="1279876" cy="868453"/>
            <a:chOff x="3034597" y="2391067"/>
            <a:chExt cx="1279876" cy="868453"/>
          </a:xfrm>
        </p:grpSpPr>
        <p:sp>
          <p:nvSpPr>
            <p:cNvPr id="91" name="모서리가 둥근 직사각형 38">
              <a:extLst>
                <a:ext uri="{FF2B5EF4-FFF2-40B4-BE49-F238E27FC236}">
                  <a16:creationId xmlns:a16="http://schemas.microsoft.com/office/drawing/2014/main" id="{8771917E-312E-45BA-9638-73D6EBC80D39}"/>
                </a:ext>
              </a:extLst>
            </p:cNvPr>
            <p:cNvSpPr/>
            <p:nvPr/>
          </p:nvSpPr>
          <p:spPr>
            <a:xfrm>
              <a:off x="3079047" y="2834795"/>
              <a:ext cx="1235426" cy="424725"/>
            </a:xfrm>
            <a:prstGeom prst="roundRect">
              <a:avLst/>
            </a:prstGeom>
            <a:solidFill>
              <a:srgbClr val="5A4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Buzzer</a:t>
              </a:r>
            </a:p>
            <a:p>
              <a:pPr algn="ctr"/>
              <a:r>
                <a:rPr lang="en-US" altLang="ko-KR" sz="1200" dirty="0"/>
                <a:t>Piezo Speaker</a:t>
              </a:r>
              <a:endParaRPr lang="ko-KR" altLang="en-US" sz="1600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18A336C-74BA-45EB-8220-3936D0EB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34597" y="2391067"/>
              <a:ext cx="531969" cy="524521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347A336-CB26-4E9D-9D88-5B755BD98F94}"/>
              </a:ext>
            </a:extLst>
          </p:cNvPr>
          <p:cNvGrpSpPr/>
          <p:nvPr/>
        </p:nvGrpSpPr>
        <p:grpSpPr>
          <a:xfrm>
            <a:off x="1962483" y="2138457"/>
            <a:ext cx="1408288" cy="929173"/>
            <a:chOff x="6943578" y="5562987"/>
            <a:chExt cx="1408288" cy="929173"/>
          </a:xfrm>
        </p:grpSpPr>
        <p:sp>
          <p:nvSpPr>
            <p:cNvPr id="94" name="모서리가 둥근 직사각형 43">
              <a:extLst>
                <a:ext uri="{FF2B5EF4-FFF2-40B4-BE49-F238E27FC236}">
                  <a16:creationId xmlns:a16="http://schemas.microsoft.com/office/drawing/2014/main" id="{18B3AAB6-7FF5-49F2-BCB7-FC38AE06DAFC}"/>
                </a:ext>
              </a:extLst>
            </p:cNvPr>
            <p:cNvSpPr/>
            <p:nvPr/>
          </p:nvSpPr>
          <p:spPr>
            <a:xfrm>
              <a:off x="7116440" y="6067435"/>
              <a:ext cx="1235426" cy="424725"/>
            </a:xfrm>
            <a:prstGeom prst="roundRect">
              <a:avLst/>
            </a:prstGeom>
            <a:solidFill>
              <a:srgbClr val="E86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소리센서</a:t>
              </a:r>
              <a:endParaRPr lang="en-US" altLang="ko-KR" sz="1600" dirty="0"/>
            </a:p>
            <a:p>
              <a:pPr algn="ctr"/>
              <a:r>
                <a:rPr lang="en-US" altLang="ko-KR" sz="1200" dirty="0"/>
                <a:t>KY-038</a:t>
              </a:r>
              <a:endParaRPr lang="ko-KR" altLang="en-US" sz="1400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47F58549-04C3-49B6-A6AA-B4EF4C205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578" y="5562987"/>
              <a:ext cx="657078" cy="657078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91F2D0B-8E3D-4E93-B145-CC2B5F0A9E5C}"/>
              </a:ext>
            </a:extLst>
          </p:cNvPr>
          <p:cNvGrpSpPr/>
          <p:nvPr/>
        </p:nvGrpSpPr>
        <p:grpSpPr>
          <a:xfrm>
            <a:off x="6695055" y="4867472"/>
            <a:ext cx="1332470" cy="900589"/>
            <a:chOff x="6695055" y="4867472"/>
            <a:chExt cx="1332470" cy="900589"/>
          </a:xfrm>
        </p:grpSpPr>
        <p:sp>
          <p:nvSpPr>
            <p:cNvPr id="97" name="모서리가 둥근 직사각형 47">
              <a:extLst>
                <a:ext uri="{FF2B5EF4-FFF2-40B4-BE49-F238E27FC236}">
                  <a16:creationId xmlns:a16="http://schemas.microsoft.com/office/drawing/2014/main" id="{2BDD4747-1162-4847-A6A6-B48EA2774069}"/>
                </a:ext>
              </a:extLst>
            </p:cNvPr>
            <p:cNvSpPr/>
            <p:nvPr/>
          </p:nvSpPr>
          <p:spPr>
            <a:xfrm>
              <a:off x="6792099" y="5381055"/>
              <a:ext cx="1235426" cy="387006"/>
            </a:xfrm>
            <a:prstGeom prst="roundRect">
              <a:avLst/>
            </a:prstGeom>
            <a:solidFill>
              <a:srgbClr val="FFCD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스텝 모터</a:t>
              </a:r>
              <a:endParaRPr lang="en-US" altLang="ko-KR" sz="1600" dirty="0"/>
            </a:p>
            <a:p>
              <a:pPr algn="ctr"/>
              <a:r>
                <a:rPr lang="en-US" altLang="ko-KR" sz="1200" dirty="0"/>
                <a:t>28BYJ-48</a:t>
              </a:r>
              <a:endParaRPr lang="ko-KR" altLang="en-US" sz="1600" dirty="0"/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3E5476FC-AEAA-4BF2-B761-49D39E782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95055" y="4867472"/>
              <a:ext cx="636371" cy="636371"/>
            </a:xfrm>
            <a:prstGeom prst="rect">
              <a:avLst/>
            </a:prstGeom>
          </p:spPr>
        </p:pic>
      </p:grpSp>
      <p:sp>
        <p:nvSpPr>
          <p:cNvPr id="99" name="모서리가 둥근 직사각형 25">
            <a:extLst>
              <a:ext uri="{FF2B5EF4-FFF2-40B4-BE49-F238E27FC236}">
                <a16:creationId xmlns:a16="http://schemas.microsoft.com/office/drawing/2014/main" id="{D2348B52-D6F7-4B3D-9F68-D7FA00C4220C}"/>
              </a:ext>
            </a:extLst>
          </p:cNvPr>
          <p:cNvSpPr/>
          <p:nvPr/>
        </p:nvSpPr>
        <p:spPr>
          <a:xfrm>
            <a:off x="9523378" y="3161467"/>
            <a:ext cx="1235426" cy="424725"/>
          </a:xfrm>
          <a:prstGeom prst="roundRect">
            <a:avLst/>
          </a:prstGeom>
          <a:solidFill>
            <a:srgbClr val="FDA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스텝모터 드라이버</a:t>
            </a:r>
            <a:endParaRPr lang="en-US" altLang="ko-KR" sz="900" dirty="0"/>
          </a:p>
          <a:p>
            <a:pPr algn="ctr"/>
            <a:r>
              <a:rPr lang="en-US" altLang="ko-KR" sz="900" dirty="0"/>
              <a:t>ULN2003</a:t>
            </a:r>
            <a:endParaRPr lang="ko-KR" altLang="en-US" sz="900" dirty="0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F98E9E9B-686F-43A6-AB60-843DC740EF2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577137" y="2642905"/>
            <a:ext cx="479518" cy="5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8439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1524000" y="4439798"/>
            <a:ext cx="9144000" cy="2313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9212" y="5304182"/>
            <a:ext cx="3233579" cy="584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제작과정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7" t="62040"/>
          <a:stretch/>
        </p:blipFill>
        <p:spPr bwMode="auto">
          <a:xfrm>
            <a:off x="5247701" y="3437263"/>
            <a:ext cx="4906446" cy="10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20"/>
          <a:stretch/>
        </p:blipFill>
        <p:spPr bwMode="auto">
          <a:xfrm>
            <a:off x="2279577" y="1730144"/>
            <a:ext cx="2807323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80" y="319323"/>
            <a:ext cx="2148380" cy="2139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620689"/>
            <a:ext cx="4608512" cy="897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6888088" y="3666325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7317746" y="3666325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9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99" y="989694"/>
            <a:ext cx="3387329" cy="65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1911" y="1021723"/>
            <a:ext cx="20746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소개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3" y="0"/>
            <a:ext cx="12192001" cy="6858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" y="460356"/>
            <a:ext cx="3387329" cy="65978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67200" y="492385"/>
            <a:ext cx="287274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제작과정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46" y="1212958"/>
            <a:ext cx="2952906" cy="19458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18" y="1212958"/>
            <a:ext cx="2843472" cy="1945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5" y="1212958"/>
            <a:ext cx="2876217" cy="29951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6" y="3568979"/>
            <a:ext cx="2952026" cy="23691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17" y="3568979"/>
            <a:ext cx="2843473" cy="23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736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1524000" y="4439798"/>
            <a:ext cx="9144000" cy="2313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9280" y="5304181"/>
            <a:ext cx="2428871" cy="584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시연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7" t="62040"/>
          <a:stretch/>
        </p:blipFill>
        <p:spPr bwMode="auto">
          <a:xfrm>
            <a:off x="5247701" y="3437263"/>
            <a:ext cx="4906446" cy="10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20"/>
          <a:stretch/>
        </p:blipFill>
        <p:spPr bwMode="auto">
          <a:xfrm>
            <a:off x="2279577" y="1730144"/>
            <a:ext cx="2807323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33561"/>
            <a:ext cx="1827132" cy="24081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620689"/>
            <a:ext cx="4608512" cy="897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6888088" y="3666325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7317746" y="3666325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7781848" y="3666325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230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99" y="989694"/>
            <a:ext cx="3387329" cy="65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1911" y="1021723"/>
            <a:ext cx="207460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소개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" y="460356"/>
            <a:ext cx="3387329" cy="65978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117723" y="492385"/>
            <a:ext cx="197361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4.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작품시연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4" name="아두이노 동영상">
            <a:hlinkClick r:id="" action="ppaction://media"/>
            <a:extLst>
              <a:ext uri="{FF2B5EF4-FFF2-40B4-BE49-F238E27FC236}">
                <a16:creationId xmlns:a16="http://schemas.microsoft.com/office/drawing/2014/main" id="{446456F9-46B0-426D-A418-A8A124A8AB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21203" y="1269507"/>
            <a:ext cx="7612707" cy="44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1524000" y="4439798"/>
            <a:ext cx="9144000" cy="2313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5631105" y="3916932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6063758" y="3916932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6505630" y="3916932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5188954" y="3916932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943" y="997519"/>
            <a:ext cx="2026312" cy="291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141099" y="4869161"/>
            <a:ext cx="14686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져버림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53290" y="4869161"/>
            <a:ext cx="440377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야호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발표를 다 끝냈다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44753" y="4869161"/>
            <a:ext cx="391806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 질문을 받아볼까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6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1524000" y="4439798"/>
            <a:ext cx="9144000" cy="23135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31" y="2060848"/>
            <a:ext cx="1905000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8151" y="1268760"/>
            <a:ext cx="137569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Q&amp;A</a:t>
            </a:r>
            <a:endParaRPr lang="ko-KR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Open Sans Extrabold" panose="020B0906030804020204" pitchFamily="34" charset="0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1644" y="5343600"/>
            <a:ext cx="640871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IF YOU HAVE ANY QUESTION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Open Sans Extrabold" panose="020B0906030804020204" pitchFamily="34" charset="0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89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73617" y="153761"/>
            <a:ext cx="7244769" cy="6550478"/>
            <a:chOff x="789137" y="46874"/>
            <a:chExt cx="7560840" cy="6836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32656"/>
              <a:ext cx="6984777" cy="626469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37" y="46874"/>
              <a:ext cx="7560840" cy="683625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9"/>
          <a:stretch/>
        </p:blipFill>
        <p:spPr>
          <a:xfrm>
            <a:off x="5690846" y="2619740"/>
            <a:ext cx="745992" cy="84089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24000" y="6525344"/>
            <a:ext cx="9144000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690846" y="2627918"/>
            <a:ext cx="659338" cy="8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17" y="154993"/>
            <a:ext cx="7244769" cy="655047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24000" y="6525344"/>
            <a:ext cx="9144000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384360" y="3430233"/>
            <a:ext cx="5554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POKET MONSTER</a:t>
            </a:r>
            <a:endParaRPr lang="ko-KR" altLang="en-US" sz="4800" b="1" dirty="0">
              <a:solidFill>
                <a:schemeClr val="bg1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61" y="1124744"/>
            <a:ext cx="6552728" cy="2994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8012" y="4725144"/>
            <a:ext cx="3575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 !</a:t>
            </a:r>
            <a:endParaRPr lang="ko-KR" altLang="en-US" sz="4000" dirty="0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73617" y="153761"/>
            <a:ext cx="7244769" cy="6550478"/>
            <a:chOff x="789137" y="46874"/>
            <a:chExt cx="7560840" cy="6836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32656"/>
              <a:ext cx="6984777" cy="626469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37" y="46874"/>
              <a:ext cx="7560840" cy="683625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690846" y="2627918"/>
            <a:ext cx="659338" cy="84089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24000" y="6525344"/>
            <a:ext cx="9144000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84" y="1412776"/>
            <a:ext cx="3886950" cy="351445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273070" y="1916832"/>
            <a:ext cx="2867160" cy="2330390"/>
            <a:chOff x="5749070" y="1916832"/>
            <a:chExt cx="2867160" cy="2330390"/>
          </a:xfrm>
        </p:grpSpPr>
        <p:sp>
          <p:nvSpPr>
            <p:cNvPr id="4" name="TextBox 3"/>
            <p:cNvSpPr txBox="1"/>
            <p:nvPr/>
          </p:nvSpPr>
          <p:spPr>
            <a:xfrm>
              <a:off x="5796153" y="1916832"/>
              <a:ext cx="1946084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CONTENTS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37101" y="2492896"/>
              <a:ext cx="2579129" cy="175432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charset="-127"/>
                  <a:ea typeface="나눔스퀘어 Bold" panose="020B0600000101010101" charset="-127"/>
                  <a:cs typeface="Open Sans Extrabold" panose="020B0906030804020204" pitchFamily="34" charset="0"/>
                </a:rPr>
                <a:t>팀 소개 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charset="-127"/>
                <a:ea typeface="나눔스퀘어 Bold" panose="020B0600000101010101" charset="-127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charset="-127"/>
                  <a:ea typeface="나눔스퀘어 Bold" panose="020B0600000101010101" charset="-127"/>
                  <a:cs typeface="Open Sans Extrabold" panose="020B0906030804020204" pitchFamily="34" charset="0"/>
                </a:rPr>
                <a:t>작품소개 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charset="-127"/>
                <a:ea typeface="나눔스퀘어 Bold" panose="020B0600000101010101" charset="-127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charset="-127"/>
                  <a:ea typeface="나눔스퀘어 Bold" panose="020B0600000101010101" charset="-127"/>
                  <a:cs typeface="Open Sans Extrabold" panose="020B0906030804020204" pitchFamily="34" charset="0"/>
                </a:rPr>
                <a:t>작품제작과정 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charset="-127"/>
                <a:ea typeface="나눔스퀘어 Bold" panose="020B0600000101010101" charset="-127"/>
                <a:cs typeface="Open Sans Extrabold" panose="020B09060308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charset="-127"/>
                  <a:ea typeface="나눔스퀘어 Bold" panose="020B0600000101010101" charset="-127"/>
                  <a:cs typeface="Open Sans Extrabold" panose="020B0906030804020204" pitchFamily="34" charset="0"/>
                </a:rPr>
                <a:t>작품시연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charset="-127"/>
                <a:ea typeface="나눔스퀘어 Bold" panose="020B0600000101010101" charset="-127"/>
                <a:cs typeface="Open Sans Extrabold" panose="020B0906030804020204" pitchFamily="34" charset="0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749070" y="2636454"/>
              <a:ext cx="288032" cy="1516770"/>
              <a:chOff x="5593272" y="2636454"/>
              <a:chExt cx="288032" cy="151677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3272" y="2636454"/>
                <a:ext cx="288032" cy="292176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3272" y="3053819"/>
                <a:ext cx="288032" cy="292176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3272" y="3429000"/>
                <a:ext cx="288032" cy="292176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9" t="22978" r="26889" b="26889"/>
              <a:stretch/>
            </p:blipFill>
            <p:spPr>
              <a:xfrm>
                <a:off x="5593272" y="3861048"/>
                <a:ext cx="288032" cy="2921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16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73617" y="153761"/>
            <a:ext cx="7244769" cy="6550478"/>
            <a:chOff x="789137" y="46874"/>
            <a:chExt cx="7560840" cy="68362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32656"/>
              <a:ext cx="6984777" cy="626469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37" y="46874"/>
              <a:ext cx="7560840" cy="6836259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9"/>
          <a:stretch/>
        </p:blipFill>
        <p:spPr>
          <a:xfrm>
            <a:off x="5690846" y="2619740"/>
            <a:ext cx="745992" cy="84089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24000" y="6525344"/>
            <a:ext cx="9144000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90847" y="1217943"/>
            <a:ext cx="799289" cy="576064"/>
          </a:xfrm>
          <a:prstGeom prst="roundRect">
            <a:avLst>
              <a:gd name="adj" fmla="val 27249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!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fade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1099" y="4869161"/>
            <a:ext cx="129554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오박사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0841" y="4869161"/>
            <a:ext cx="449033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준비는 다 되었는가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30841" y="4869161"/>
            <a:ext cx="382508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 바로 시작하도록 하지</a:t>
            </a:r>
          </a:p>
        </p:txBody>
      </p:sp>
    </p:spTree>
    <p:extLst>
      <p:ext uri="{BB962C8B-B14F-4D97-AF65-F5344CB8AC3E}">
        <p14:creationId xmlns:p14="http://schemas.microsoft.com/office/powerpoint/2010/main" val="36915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1524000" y="4439798"/>
            <a:ext cx="9144000" cy="2313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1099" y="4869161"/>
            <a:ext cx="14686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져버림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3289" y="4869161"/>
            <a:ext cx="288252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내 이름은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져버림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2844" y="1196753"/>
            <a:ext cx="2026312" cy="291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94605" y="4869160"/>
            <a:ext cx="412324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 발표를 시작해볼까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9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1524000" y="4439798"/>
            <a:ext cx="9144000" cy="2313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89768" y="5304182"/>
            <a:ext cx="2212465" cy="584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1. </a:t>
            </a:r>
            <a:r>
              <a:rPr lang="ko-KR" altLang="en-US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소개 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7" t="62040"/>
          <a:stretch/>
        </p:blipFill>
        <p:spPr bwMode="auto">
          <a:xfrm>
            <a:off x="5247701" y="3437263"/>
            <a:ext cx="4906446" cy="10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20"/>
          <a:stretch/>
        </p:blipFill>
        <p:spPr bwMode="auto">
          <a:xfrm>
            <a:off x="2279577" y="1730144"/>
            <a:ext cx="2807323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88640"/>
            <a:ext cx="2341124" cy="24011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620689"/>
            <a:ext cx="4608512" cy="8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56" y="36712"/>
            <a:ext cx="1219200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7" y="476982"/>
            <a:ext cx="3387329" cy="65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349" y="509011"/>
            <a:ext cx="1771639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1.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소개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497" y="3214553"/>
            <a:ext cx="1550398" cy="15503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08" y="3198368"/>
            <a:ext cx="1638373" cy="16383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58" y="1248661"/>
            <a:ext cx="1976660" cy="19766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72" y="3119117"/>
            <a:ext cx="1717624" cy="17176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2391" y="1647930"/>
            <a:ext cx="1530960" cy="11781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35" y="1565729"/>
            <a:ext cx="1271103" cy="127110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50204" y="2903369"/>
            <a:ext cx="831567" cy="369332"/>
          </a:xfrm>
          <a:prstGeom prst="rect">
            <a:avLst/>
          </a:prstGeom>
          <a:solidFill>
            <a:srgbClr val="E8D028"/>
          </a:solidFill>
          <a:effectLst>
            <a:softEdge rad="63500"/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박민주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0638" y="2903369"/>
            <a:ext cx="831567" cy="369332"/>
          </a:xfrm>
          <a:prstGeom prst="rect">
            <a:avLst/>
          </a:prstGeom>
          <a:solidFill>
            <a:srgbClr val="D5CDEE"/>
          </a:solidFill>
          <a:effectLst>
            <a:softEdge rad="63500"/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살라딘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82087" y="2903369"/>
            <a:ext cx="831567" cy="369332"/>
          </a:xfrm>
          <a:prstGeom prst="rect">
            <a:avLst/>
          </a:prstGeom>
          <a:solidFill>
            <a:srgbClr val="FFE6E6"/>
          </a:solidFill>
          <a:effectLst>
            <a:softEdge rad="63500"/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정연진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50203" y="4757052"/>
            <a:ext cx="831567" cy="369332"/>
          </a:xfrm>
          <a:prstGeom prst="rect">
            <a:avLst/>
          </a:prstGeom>
          <a:solidFill>
            <a:srgbClr val="D69C4A"/>
          </a:solidFill>
          <a:effectLst>
            <a:softEdge rad="63500"/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조하영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82087" y="4757052"/>
            <a:ext cx="831567" cy="369332"/>
          </a:xfrm>
          <a:prstGeom prst="rect">
            <a:avLst/>
          </a:prstGeom>
          <a:solidFill>
            <a:srgbClr val="73BDF6"/>
          </a:solidFill>
          <a:effectLst>
            <a:softEdge rad="63500"/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박준현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70639" y="4757052"/>
            <a:ext cx="831567" cy="369332"/>
          </a:xfrm>
          <a:prstGeom prst="rect">
            <a:avLst/>
          </a:prstGeom>
          <a:solidFill>
            <a:srgbClr val="FFB3DA"/>
          </a:solidFill>
          <a:effectLst>
            <a:softEdge rad="63500"/>
          </a:effectLst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박서연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13819" y="2018876"/>
            <a:ext cx="108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 팀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53301" y="3801005"/>
            <a:ext cx="127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팀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92" y="1931754"/>
            <a:ext cx="539055" cy="53905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92" y="3716144"/>
            <a:ext cx="539055" cy="53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0260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9" b="1526"/>
          <a:stretch/>
        </p:blipFill>
        <p:spPr>
          <a:xfrm>
            <a:off x="1524000" y="4439798"/>
            <a:ext cx="9144000" cy="2313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8892" y="5304182"/>
            <a:ext cx="2294218" cy="584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작품소개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7" t="62040"/>
          <a:stretch/>
        </p:blipFill>
        <p:spPr bwMode="auto">
          <a:xfrm>
            <a:off x="5247701" y="3437263"/>
            <a:ext cx="4906446" cy="1018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20"/>
          <a:stretch/>
        </p:blipFill>
        <p:spPr bwMode="auto">
          <a:xfrm>
            <a:off x="2279577" y="1730144"/>
            <a:ext cx="2807323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319323"/>
            <a:ext cx="2341124" cy="2139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620689"/>
            <a:ext cx="4608512" cy="897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0610" r="41913" b="13376"/>
          <a:stretch/>
        </p:blipFill>
        <p:spPr bwMode="auto">
          <a:xfrm>
            <a:off x="6888088" y="3666325"/>
            <a:ext cx="429658" cy="42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83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230</Words>
  <Application>Microsoft Office PowerPoint</Application>
  <PresentationFormat>와이드스크린</PresentationFormat>
  <Paragraphs>86</Paragraphs>
  <Slides>20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Open Sans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박준현</dc:creator>
  <cp:lastModifiedBy> </cp:lastModifiedBy>
  <cp:revision>64</cp:revision>
  <dcterms:created xsi:type="dcterms:W3CDTF">2019-07-07T13:57:51Z</dcterms:created>
  <dcterms:modified xsi:type="dcterms:W3CDTF">2019-07-09T08:44:30Z</dcterms:modified>
</cp:coreProperties>
</file>